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napToGrid="0">
      <p:cViewPr varScale="1">
        <p:scale>
          <a:sx n="79" d="100"/>
          <a:sy n="79" d="100"/>
        </p:scale>
        <p:origin x="16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2E852DE-FB15-4835-86AD-D8527FF25B8B}" type="datetimeFigureOut">
              <a:rPr lang="en-US" smtClean="0"/>
              <a:t>7/28/2021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7680399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E852DE-FB15-4835-86AD-D8527FF25B8B}" type="datetimeFigureOut">
              <a:rPr lang="en-US" smtClean="0"/>
              <a:t>7/28/2021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32627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E852DE-FB15-4835-86AD-D8527FF25B8B}" type="datetimeFigureOut">
              <a:rPr lang="en-US" smtClean="0"/>
              <a:t>7/28/2021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27348495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E852DE-FB15-4835-86AD-D8527FF25B8B}" type="datetimeFigureOut">
              <a:rPr lang="en-US" smtClean="0"/>
              <a:t>7/28/2021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880163-9992-4F80-91D2-9DFA3CB8D5CF}"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8508793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E852DE-FB15-4835-86AD-D8527FF25B8B}" type="datetimeFigureOut">
              <a:rPr lang="en-US" smtClean="0"/>
              <a:t>7/28/2021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13620173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2E852DE-FB15-4835-86AD-D8527FF25B8B}" type="datetimeFigureOut">
              <a:rPr lang="en-US" smtClean="0"/>
              <a:t>7/28/2021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41396840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2E852DE-FB15-4835-86AD-D8527FF25B8B}" type="datetimeFigureOut">
              <a:rPr lang="en-US" smtClean="0"/>
              <a:t>7/28/2021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614543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2E852DE-FB15-4835-86AD-D8527FF25B8B}" type="datetimeFigureOut">
              <a:rPr lang="en-US" smtClean="0"/>
              <a:t>7/28/2021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408681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2E852DE-FB15-4835-86AD-D8527FF25B8B}" type="datetimeFigureOut">
              <a:rPr lang="en-US" smtClean="0"/>
              <a:t>7/28/2021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3494259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42E852DE-FB15-4835-86AD-D8527FF25B8B}" type="datetimeFigureOut">
              <a:rPr lang="en-US" smtClean="0"/>
              <a:t>7/28/2021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2210208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E852DE-FB15-4835-86AD-D8527FF25B8B}" type="datetimeFigureOut">
              <a:rPr lang="en-US" smtClean="0"/>
              <a:t>7/28/2021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1416436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2E852DE-FB15-4835-86AD-D8527FF25B8B}" type="datetimeFigureOut">
              <a:rPr lang="en-US" smtClean="0"/>
              <a:t>7/28/2021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567957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2E852DE-FB15-4835-86AD-D8527FF25B8B}" type="datetimeFigureOut">
              <a:rPr lang="en-US" smtClean="0"/>
              <a:t>7/28/2021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4092110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2E852DE-FB15-4835-86AD-D8527FF25B8B}" type="datetimeFigureOut">
              <a:rPr lang="en-US" smtClean="0"/>
              <a:t>7/28/2021</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2388661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2E852DE-FB15-4835-86AD-D8527FF25B8B}" type="datetimeFigureOut">
              <a:rPr lang="en-US" smtClean="0"/>
              <a:t>7/28/2021</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1559003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42E852DE-FB15-4835-86AD-D8527FF25B8B}" type="datetimeFigureOut">
              <a:rPr lang="en-US" smtClean="0"/>
              <a:t>7/28/2021</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1805609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E852DE-FB15-4835-86AD-D8527FF25B8B}" type="datetimeFigureOut">
              <a:rPr lang="en-US" smtClean="0"/>
              <a:t>7/28/2021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880163-9992-4F80-91D2-9DFA3CB8D5CF}" type="slidenum">
              <a:rPr lang="en-US" smtClean="0"/>
              <a:t>‹#›</a:t>
            </a:fld>
            <a:endParaRPr lang="en-US"/>
          </a:p>
        </p:txBody>
      </p:sp>
    </p:spTree>
    <p:extLst>
      <p:ext uri="{BB962C8B-B14F-4D97-AF65-F5344CB8AC3E}">
        <p14:creationId xmlns:p14="http://schemas.microsoft.com/office/powerpoint/2010/main" val="445130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2E852DE-FB15-4835-86AD-D8527FF25B8B}" type="datetimeFigureOut">
              <a:rPr lang="en-US" smtClean="0"/>
              <a:t>7/28/2021</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1C880163-9992-4F80-91D2-9DFA3CB8D5CF}" type="slidenum">
              <a:rPr lang="en-US" smtClean="0"/>
              <a:t>‹#›</a:t>
            </a:fld>
            <a:endParaRPr lang="en-US"/>
          </a:p>
        </p:txBody>
      </p:sp>
    </p:spTree>
    <p:extLst>
      <p:ext uri="{BB962C8B-B14F-4D97-AF65-F5344CB8AC3E}">
        <p14:creationId xmlns:p14="http://schemas.microsoft.com/office/powerpoint/2010/main" val="53054859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marL="0" marR="0">
              <a:lnSpc>
                <a:spcPct val="200000"/>
              </a:lnSpc>
              <a:spcBef>
                <a:spcPts val="0"/>
              </a:spcBef>
              <a:spcAft>
                <a:spcPts val="800"/>
              </a:spcAft>
            </a:pPr>
            <a:r>
              <a:rPr lang="en-US" dirty="0" smtClean="0">
                <a:effectLst/>
                <a:latin typeface="Times New Roman" panose="02020603050405020304" pitchFamily="18" charset="0"/>
                <a:ea typeface="Calibri" panose="020F0502020204030204" pitchFamily="34" charset="0"/>
                <a:cs typeface="Times New Roman" panose="02020603050405020304" pitchFamily="18" charset="0"/>
              </a:rPr>
              <a:t>Assault in Domestic violence </a:t>
            </a:r>
            <a:r>
              <a:rPr lang="en-US" sz="4000" dirty="0" smtClean="0">
                <a:effectLst/>
                <a:latin typeface="Calibri" panose="020F0502020204030204" pitchFamily="34" charset="0"/>
                <a:ea typeface="Calibri" panose="020F0502020204030204" pitchFamily="34" charset="0"/>
                <a:cs typeface="Times New Roman" panose="02020603050405020304" pitchFamily="18" charset="0"/>
              </a:rPr>
              <a:t/>
            </a:r>
            <a:br>
              <a:rPr lang="en-US" sz="4000" dirty="0" smtClean="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5" name="Text Placeholder 4"/>
          <p:cNvSpPr>
            <a:spLocks noGrp="1"/>
          </p:cNvSpPr>
          <p:nvPr>
            <p:ph type="body" idx="1"/>
          </p:nvPr>
        </p:nvSpPr>
        <p:spPr/>
        <p:txBody>
          <a:bodyPr/>
          <a:lstStyle/>
          <a:p>
            <a:r>
              <a:rPr lang="en-US" dirty="0">
                <a:latin typeface="Times New Roman" panose="02020603050405020304" pitchFamily="18" charset="0"/>
                <a:ea typeface="Calibri" panose="020F0502020204030204" pitchFamily="34" charset="0"/>
                <a:cs typeface="Times New Roman" panose="02020603050405020304" pitchFamily="18" charset="0"/>
              </a:rPr>
              <a:t>Assault in Domestic violence</a:t>
            </a:r>
            <a:endParaRPr lang="en-US" dirty="0"/>
          </a:p>
        </p:txBody>
      </p:sp>
      <p:sp>
        <p:nvSpPr>
          <p:cNvPr id="6" name="Content Placeholder 5"/>
          <p:cNvSpPr>
            <a:spLocks noGrp="1"/>
          </p:cNvSpPr>
          <p:nvPr>
            <p:ph sz="half" idx="2"/>
          </p:nvPr>
        </p:nvSpPr>
        <p:spPr>
          <a:xfrm>
            <a:off x="1103312" y="2514600"/>
            <a:ext cx="4396339" cy="4105656"/>
          </a:xfrm>
        </p:spPr>
        <p:txBody>
          <a:bodyPr>
            <a:normAutofit fontScale="92500" lnSpcReduction="20000"/>
          </a:bodyPr>
          <a:lstStyle/>
          <a:p>
            <a:r>
              <a:rPr lang="en-US" sz="1200" dirty="0"/>
              <a:t>Domestic violence has been rampant in Canada over the years, many people especially women and children pass through traumatizing events that are not healthy. According to the statistical evidence released in 2019 by the Daily domestic violence, cases are rising by 13% yearly. This means a lot of people go through domestic violence and do not report it. The cases of assault are reported more by intimate partners and the married couples. Most domestic violence cases can be handled with Canadian law. Some of the couples fail to report because they think it is not punishable by the law and the process of law is long and expensive. If you pass through any form of domestic violence you should report immediately to the police. </a:t>
            </a:r>
            <a:endParaRPr lang="en-US" sz="1200" dirty="0" smtClean="0"/>
          </a:p>
          <a:p>
            <a:r>
              <a:rPr lang="en-US" b="1" dirty="0"/>
              <a:t>Violation of the law</a:t>
            </a:r>
            <a:endParaRPr lang="en-US" dirty="0"/>
          </a:p>
          <a:p>
            <a:r>
              <a:rPr lang="en-US" sz="1300" dirty="0"/>
              <a:t>There is no specific law that deals with Domestic violence but there are various laws that deal with the forms of domestic violence. Such laws include Assault which is under the Criminal Code of Canada section 266.and Sexual assault under the Criminal Code of Canada section 273. 1. Assault and sexual assault are the main form of domestic violence that is punishable by law.  The sentence of sexual assault depends on the type of bodily harm and it goes up to fourteen years. Any form of assault is punishable by Canadian law</a:t>
            </a:r>
            <a:r>
              <a:rPr lang="en-US" sz="1500" dirty="0"/>
              <a:t>. </a:t>
            </a:r>
          </a:p>
          <a:p>
            <a:endParaRPr lang="en-US" dirty="0" smtClean="0"/>
          </a:p>
          <a:p>
            <a:endParaRPr lang="en-US" dirty="0"/>
          </a:p>
        </p:txBody>
      </p:sp>
      <p:sp>
        <p:nvSpPr>
          <p:cNvPr id="7" name="Text Placeholder 6"/>
          <p:cNvSpPr>
            <a:spLocks noGrp="1"/>
          </p:cNvSpPr>
          <p:nvPr>
            <p:ph type="body" sz="quarter" idx="3"/>
          </p:nvPr>
        </p:nvSpPr>
        <p:spPr/>
        <p:txBody>
          <a:bodyPr/>
          <a:lstStyle/>
          <a:p>
            <a:r>
              <a:rPr lang="en-US" sz="1800" dirty="0"/>
              <a:t>What to do if assaulted during domestic violence </a:t>
            </a:r>
          </a:p>
        </p:txBody>
      </p:sp>
      <p:sp>
        <p:nvSpPr>
          <p:cNvPr id="8" name="Content Placeholder 7"/>
          <p:cNvSpPr>
            <a:spLocks noGrp="1"/>
          </p:cNvSpPr>
          <p:nvPr>
            <p:ph sz="quarter" idx="4"/>
          </p:nvPr>
        </p:nvSpPr>
        <p:spPr>
          <a:xfrm>
            <a:off x="5654495" y="2514600"/>
            <a:ext cx="4396339" cy="3874008"/>
          </a:xfrm>
        </p:spPr>
        <p:txBody>
          <a:bodyPr>
            <a:normAutofit fontScale="92500" lnSpcReduction="10000"/>
          </a:bodyPr>
          <a:lstStyle/>
          <a:p>
            <a:r>
              <a:rPr lang="en-US" sz="1200" dirty="0"/>
              <a:t>Some of the simple assaults are not reported by the couples or intimate partners especially below the age of twenty-two. If your partner causes any physical harm to your body you should report to the nearby police center or call the police for the arrest of that person. If you are badly injured you can seek medication and report the incidents. You can file a case to sue the offenders against assault or sexual assault depending on the form of violence. </a:t>
            </a:r>
          </a:p>
          <a:p>
            <a:r>
              <a:rPr lang="en-US" sz="1500" dirty="0">
                <a:solidFill>
                  <a:schemeClr val="accent1">
                    <a:lumMod val="40000"/>
                    <a:lumOff val="60000"/>
                  </a:schemeClr>
                </a:solidFill>
              </a:rPr>
              <a:t>Challenges</a:t>
            </a:r>
          </a:p>
          <a:p>
            <a:r>
              <a:rPr lang="en-US" sz="1300" dirty="0"/>
              <a:t>The main challenge that many people who pass through an assault in domestic violence is to prove especially if they are simple assaults that do not result in serious bodily harm. Another problem for intimate partners or married couples is to establish sexual assault circumstances. You can deal with these challenges by providing eyewitnesses if any for simple assault cases. For intimate partners sexual assault cases you can prove through any form of assault, especially bodily harm. Proving cases of sexual assault for intimate partners remain a big challenge to </a:t>
            </a:r>
          </a:p>
        </p:txBody>
      </p:sp>
    </p:spTree>
    <p:extLst>
      <p:ext uri="{BB962C8B-B14F-4D97-AF65-F5344CB8AC3E}">
        <p14:creationId xmlns:p14="http://schemas.microsoft.com/office/powerpoint/2010/main" val="1314357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sz="3600" dirty="0"/>
              <a:t>Future of assault cases for domestic violence</a:t>
            </a:r>
          </a:p>
        </p:txBody>
      </p:sp>
      <p:sp>
        <p:nvSpPr>
          <p:cNvPr id="10" name="Content Placeholder 9"/>
          <p:cNvSpPr>
            <a:spLocks noGrp="1"/>
          </p:cNvSpPr>
          <p:nvPr>
            <p:ph idx="1"/>
          </p:nvPr>
        </p:nvSpPr>
        <p:spPr/>
        <p:txBody>
          <a:bodyPr>
            <a:normAutofit fontScale="92500" lnSpcReduction="10000"/>
          </a:bodyPr>
          <a:lstStyle/>
          <a:p>
            <a:r>
              <a:rPr lang="en-US" dirty="0"/>
              <a:t>Assault cases in domestic violence in the future will reduce if many people start reporting them to the police. Many domestic violence offenders will be brought to justice if found guilty of assault during domestic violence. </a:t>
            </a:r>
            <a:endParaRPr lang="en-US" dirty="0" smtClean="0"/>
          </a:p>
          <a:p>
            <a:r>
              <a:rPr lang="en-US" dirty="0" smtClean="0"/>
              <a:t>The </a:t>
            </a:r>
            <a:r>
              <a:rPr lang="en-US" dirty="0"/>
              <a:t>more people are educated about their rights in relationships the more they will seek justice which will make domestic violence cases reduce. </a:t>
            </a:r>
            <a:endParaRPr lang="en-US" dirty="0" smtClean="0"/>
          </a:p>
          <a:p>
            <a:r>
              <a:rPr lang="en-US" dirty="0" smtClean="0"/>
              <a:t>The </a:t>
            </a:r>
            <a:r>
              <a:rPr lang="en-US" dirty="0"/>
              <a:t>sexual assault section in the law should be amended to incorporate forms of section assault and how intimate partners can prove sexual assault without one party taking advantage of the other. The Catholic Church condemns domestic violence and any form of assault. It encourages people to live peacefully and solve their issues without violence.  </a:t>
            </a:r>
          </a:p>
          <a:p>
            <a:r>
              <a:rPr lang="en-US" dirty="0"/>
              <a:t> </a:t>
            </a:r>
          </a:p>
        </p:txBody>
      </p:sp>
    </p:spTree>
    <p:extLst>
      <p:ext uri="{BB962C8B-B14F-4D97-AF65-F5344CB8AC3E}">
        <p14:creationId xmlns:p14="http://schemas.microsoft.com/office/powerpoint/2010/main" val="13810878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19</TotalTime>
  <Words>561</Words>
  <Application>Microsoft Office PowerPoint</Application>
  <PresentationFormat>Widescreen</PresentationFormat>
  <Paragraphs>14</Paragraphs>
  <Slides>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Arial</vt:lpstr>
      <vt:lpstr>Calibri</vt:lpstr>
      <vt:lpstr>Century Gothic</vt:lpstr>
      <vt:lpstr>Times New Roman</vt:lpstr>
      <vt:lpstr>Wingdings 3</vt:lpstr>
      <vt:lpstr>Ion</vt:lpstr>
      <vt:lpstr>Assault in Domestic violence  </vt:lpstr>
      <vt:lpstr>Future of assault cases for domestic violence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Assault in Domestic violence</dc:title>
  <dc:creator>user</dc:creator>
  <cp:lastModifiedBy>user</cp:lastModifiedBy>
  <cp:revision>3</cp:revision>
  <dcterms:created xsi:type="dcterms:W3CDTF">2021-07-28T19:47:18Z</dcterms:created>
  <dcterms:modified xsi:type="dcterms:W3CDTF">2021-07-28T20:06:31Z</dcterms:modified>
</cp:coreProperties>
</file>